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5" r:id="rId7"/>
    <p:sldId id="269" r:id="rId8"/>
    <p:sldId id="270" r:id="rId9"/>
    <p:sldId id="258" r:id="rId10"/>
    <p:sldId id="271" r:id="rId11"/>
    <p:sldId id="262" r:id="rId12"/>
    <p:sldId id="263" r:id="rId13"/>
    <p:sldId id="264" r:id="rId14"/>
    <p:sldId id="266" r:id="rId15"/>
    <p:sldId id="267" r:id="rId16"/>
    <p:sldId id="268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984DD90-26EC-428C-8B55-C25C4CA4ACCE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698D824-DFAA-4A11-8D40-B954D9D2F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343400"/>
            <a:ext cx="7772400" cy="1975104"/>
          </a:xfrm>
        </p:spPr>
        <p:txBody>
          <a:bodyPr/>
          <a:lstStyle/>
          <a:p>
            <a:r>
              <a:rPr lang="en-US" dirty="0" smtClean="0"/>
              <a:t>How to do a </a:t>
            </a:r>
            <a:r>
              <a:rPr lang="en-US" i="1" dirty="0" smtClean="0"/>
              <a:t>continuity and change over time </a:t>
            </a:r>
            <a:r>
              <a:rPr lang="en-US" dirty="0" smtClean="0"/>
              <a:t>essay and A </a:t>
            </a:r>
            <a:r>
              <a:rPr lang="en-US" i="1" smtClean="0"/>
              <a:t>Comparative Essay</a:t>
            </a:r>
            <a:r>
              <a:rPr lang="en-US" smtClean="0"/>
              <a:t>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CCOT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essay deals specifically with analysis of continuities and changes over time covering at least one of the periods in the course outline.</a:t>
            </a:r>
          </a:p>
          <a:p>
            <a:r>
              <a:rPr lang="en-US" dirty="0" smtClean="0"/>
              <a:t>It addresses, for example, technology, trade, culture, migrations, or environment.</a:t>
            </a:r>
          </a:p>
          <a:p>
            <a:r>
              <a:rPr lang="en-US" dirty="0" smtClean="0"/>
              <a:t>The CCOT questions require analysis of process and explanation of causation with </a:t>
            </a:r>
            <a:r>
              <a:rPr lang="en-US" b="1" u="sng" dirty="0" smtClean="0"/>
              <a:t>specific examples</a:t>
            </a:r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 CCOT Essay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time allotted for this essay is 40 minutes, 5 of which should be spent planning and/or outlining your answer.</a:t>
            </a:r>
          </a:p>
          <a:p>
            <a:pPr>
              <a:buNone/>
            </a:pPr>
            <a:r>
              <a:rPr lang="en-US" dirty="0" smtClean="0"/>
              <a:t>Directions: You are to answer the following question. You should spend 5 minutes organizing or outlining you essay. Write an essay that:</a:t>
            </a:r>
          </a:p>
          <a:p>
            <a:r>
              <a:rPr lang="en-US" dirty="0" smtClean="0"/>
              <a:t>	Has a relevant thesis and supports that  	thesis with appropriate historical evidence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all parts of the question.</a:t>
            </a:r>
          </a:p>
          <a:p>
            <a:r>
              <a:rPr lang="en-US" dirty="0" smtClean="0"/>
              <a:t>Uses world historical context to show continuities and changes over time.</a:t>
            </a:r>
          </a:p>
          <a:p>
            <a:r>
              <a:rPr lang="en-US" dirty="0" smtClean="0"/>
              <a:t>Analyzes the process of continuity and change over time.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Pick one of the following regions and analyze the continuities and changes in the region’s connections to the world trading systems from 1450-2000. Be sure to explain how alterations in the framework of international trade interacted with regional factors to produce continuities and changes throughout the period.</a:t>
            </a:r>
          </a:p>
          <a:p>
            <a:pPr lvl="1"/>
            <a:r>
              <a:rPr lang="en-US" dirty="0" smtClean="0"/>
              <a:t>China</a:t>
            </a:r>
          </a:p>
          <a:p>
            <a:pPr lvl="1"/>
            <a:r>
              <a:rPr lang="en-US" dirty="0" smtClean="0"/>
              <a:t>Latin America</a:t>
            </a:r>
          </a:p>
          <a:p>
            <a:pPr lvl="1"/>
            <a:r>
              <a:rPr lang="en-US" dirty="0" smtClean="0"/>
              <a:t>Sub-Saharan Africa</a:t>
            </a:r>
          </a:p>
          <a:p>
            <a:pPr lvl="1"/>
            <a:r>
              <a:rPr lang="en-US" dirty="0" smtClean="0"/>
              <a:t>Middle East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Another Ex.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 major changes and continuities in the formation of national identities in ONE of the regions listed below from 1914-present. Be sure to include evidence from specific countries in the region selected.</a:t>
            </a:r>
          </a:p>
          <a:p>
            <a:pPr lvl="1"/>
            <a:r>
              <a:rPr lang="en-US" dirty="0" smtClean="0"/>
              <a:t>Middle East</a:t>
            </a:r>
          </a:p>
          <a:p>
            <a:pPr lvl="1"/>
            <a:r>
              <a:rPr lang="en-US" dirty="0" smtClean="0"/>
              <a:t>Southeast Asia</a:t>
            </a:r>
          </a:p>
          <a:p>
            <a:pPr lvl="1"/>
            <a:r>
              <a:rPr lang="en-US" dirty="0" smtClean="0"/>
              <a:t>Sub-Saharan Africa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Princeton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Tend to deal with global issues</a:t>
            </a:r>
          </a:p>
          <a:p>
            <a:pPr lvl="1"/>
            <a:r>
              <a:rPr lang="en-US" dirty="0" smtClean="0"/>
              <a:t>Trade, technology, culture, migrations, biological developments</a:t>
            </a:r>
          </a:p>
          <a:p>
            <a:pPr lvl="1"/>
            <a:r>
              <a:rPr lang="en-US" dirty="0" smtClean="0"/>
              <a:t>You need to talk about how things were prior to the change and them make it clear why things changed</a:t>
            </a:r>
          </a:p>
          <a:p>
            <a:pPr lvl="1"/>
            <a:r>
              <a:rPr lang="en-US" dirty="0" smtClean="0"/>
              <a:t>You must cover historical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7557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the question</a:t>
            </a:r>
          </a:p>
          <a:p>
            <a:r>
              <a:rPr lang="en-US" dirty="0" smtClean="0"/>
              <a:t>Answer all parts of the question</a:t>
            </a:r>
          </a:p>
          <a:p>
            <a:r>
              <a:rPr lang="en-US" dirty="0" smtClean="0"/>
              <a:t>Build framework</a:t>
            </a:r>
          </a:p>
          <a:p>
            <a:pPr lvl="1"/>
            <a:r>
              <a:rPr lang="en-US" dirty="0" smtClean="0"/>
              <a:t>Baseline, impact, change, and continuity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446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Comparative Essay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essay focuses on developments in at least two societies or regions.</a:t>
            </a:r>
          </a:p>
          <a:p>
            <a:r>
              <a:rPr lang="en-US" dirty="0" smtClean="0"/>
              <a:t>It relates to major themes in the course, such as social and gender structures, interactions between or among societies, political organization, or economic systems.</a:t>
            </a:r>
          </a:p>
          <a:p>
            <a:r>
              <a:rPr lang="en-US" dirty="0" smtClean="0"/>
              <a:t>Comparative questions </a:t>
            </a:r>
            <a:r>
              <a:rPr lang="en-US" u="sng" dirty="0" smtClean="0"/>
              <a:t>always require analysis of</a:t>
            </a:r>
            <a:r>
              <a:rPr lang="en-US" dirty="0" smtClean="0"/>
              <a:t> </a:t>
            </a:r>
            <a:r>
              <a:rPr lang="en-US" u="sng" dirty="0" smtClean="0"/>
              <a:t>reasons for the similarities and differences identified.</a:t>
            </a:r>
          </a:p>
          <a:p>
            <a:r>
              <a:rPr lang="en-US" dirty="0" smtClean="0"/>
              <a:t>Students may have the opportunity to choose different cases for comparisons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Princeton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how 2 societies responded to a major event</a:t>
            </a:r>
          </a:p>
          <a:p>
            <a:r>
              <a:rPr lang="en-US" dirty="0" smtClean="0"/>
              <a:t>Usually the easiest, but students score the lowest (fatigue)</a:t>
            </a:r>
          </a:p>
          <a:p>
            <a:r>
              <a:rPr lang="en-US" dirty="0" smtClean="0"/>
              <a:t>Include BOTH similarities and differences</a:t>
            </a:r>
          </a:p>
          <a:p>
            <a:r>
              <a:rPr lang="en-US" dirty="0" smtClean="0"/>
              <a:t>Address all parts of the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7795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Comparative Essay Ex.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time allotted for this essay is 40 minutes, 5 minutes of which should be spent planning and/or outlining the answer.</a:t>
            </a:r>
          </a:p>
          <a:p>
            <a:r>
              <a:rPr lang="en-US" dirty="0" smtClean="0"/>
              <a:t>Directions: you are to answer the following question. You should spend 5 minutes organizing or outlining your essay. Write an essay that: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a relevant thesis and supports that thesis with appropriate historical evidence</a:t>
            </a:r>
          </a:p>
          <a:p>
            <a:r>
              <a:rPr lang="en-US" dirty="0" smtClean="0"/>
              <a:t>Addresses all parts of the question.</a:t>
            </a:r>
          </a:p>
          <a:p>
            <a:r>
              <a:rPr lang="en-US" dirty="0" smtClean="0"/>
              <a:t>Makes direct, relevant comparisons.</a:t>
            </a:r>
          </a:p>
          <a:p>
            <a:r>
              <a:rPr lang="en-US" dirty="0" smtClean="0"/>
              <a:t>Analyzes relevant reasons for similarities and differences.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Unfree labor systems were widely used for agricultural production in the period 1450-1750. Analyze the major similarities and differences between TWO of the following systems:</a:t>
            </a:r>
          </a:p>
          <a:p>
            <a:r>
              <a:rPr lang="en-US" dirty="0" smtClean="0"/>
              <a:t>Caribbean Slavery</a:t>
            </a:r>
          </a:p>
          <a:p>
            <a:r>
              <a:rPr lang="en-US" dirty="0" smtClean="0"/>
              <a:t>North American Slavery</a:t>
            </a:r>
          </a:p>
          <a:p>
            <a:r>
              <a:rPr lang="en-US" dirty="0" smtClean="0"/>
              <a:t>West African Slavery</a:t>
            </a:r>
          </a:p>
          <a:p>
            <a:r>
              <a:rPr lang="en-US" dirty="0" smtClean="0"/>
              <a:t>Russian Serfdom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Another Ex.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Within the period from 1450 to 1800, compare the processes (e.g., political, social, and economic) of empire building in the Spanish Empire with the empire-building processes in ONE of the following.</a:t>
            </a:r>
          </a:p>
          <a:p>
            <a:pPr lvl="1"/>
            <a:r>
              <a:rPr lang="en-US" dirty="0" smtClean="0"/>
              <a:t>The Ottoman Empire</a:t>
            </a:r>
          </a:p>
          <a:p>
            <a:pPr lvl="1">
              <a:buNone/>
            </a:pPr>
            <a:r>
              <a:rPr lang="en-US" dirty="0" smtClean="0"/>
              <a:t>	     OR</a:t>
            </a:r>
          </a:p>
          <a:p>
            <a:pPr lvl="1"/>
            <a:r>
              <a:rPr lang="en-US" dirty="0" smtClean="0"/>
              <a:t>The Russian Empire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tend to deal with global issues</a:t>
            </a:r>
          </a:p>
          <a:p>
            <a:pPr lvl="1"/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Trade</a:t>
            </a:r>
          </a:p>
          <a:p>
            <a:pPr lvl="1"/>
            <a:r>
              <a:rPr lang="en-US" dirty="0" smtClean="0"/>
              <a:t>Culture</a:t>
            </a:r>
          </a:p>
          <a:p>
            <a:pPr lvl="1"/>
            <a:r>
              <a:rPr lang="en-US" dirty="0" smtClean="0"/>
              <a:t>Migrations</a:t>
            </a:r>
          </a:p>
          <a:p>
            <a:pPr lvl="1"/>
            <a:r>
              <a:rPr lang="en-US" dirty="0" smtClean="0"/>
              <a:t>Biological development</a:t>
            </a:r>
          </a:p>
          <a:p>
            <a:pPr lvl="1"/>
            <a:endParaRPr lang="en-US" dirty="0"/>
          </a:p>
          <a:p>
            <a:pPr marL="454914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88512"/>
      </p:ext>
    </p:extLst>
  </p:cSld>
  <p:clrMapOvr>
    <a:masterClrMapping/>
  </p:clrMapOvr>
  <p:transition xmlns:p14="http://schemas.microsoft.com/office/powerpoint/2010/main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talk about how things were prior to the change and then make it clear why things changed</a:t>
            </a:r>
          </a:p>
          <a:p>
            <a:r>
              <a:rPr lang="en-US" dirty="0" smtClean="0"/>
              <a:t>Must cover historical development</a:t>
            </a:r>
          </a:p>
          <a:p>
            <a:r>
              <a:rPr lang="en-US" dirty="0" smtClean="0"/>
              <a:t>Answer all parts of </a:t>
            </a:r>
            <a:r>
              <a:rPr lang="en-US" smtClean="0"/>
              <a:t>the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25373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they want from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soul (kidding)</a:t>
            </a:r>
          </a:p>
          <a:p>
            <a:r>
              <a:rPr lang="en-US" dirty="0" smtClean="0"/>
              <a:t>Make connections</a:t>
            </a:r>
          </a:p>
          <a:p>
            <a:r>
              <a:rPr lang="en-US" dirty="0" smtClean="0"/>
              <a:t>In any given period of time/history, can you explain what’s going on?</a:t>
            </a:r>
          </a:p>
          <a:p>
            <a:r>
              <a:rPr lang="en-US" dirty="0" smtClean="0"/>
              <a:t>What was the affect on the rest of the world?</a:t>
            </a:r>
          </a:p>
          <a:p>
            <a:r>
              <a:rPr lang="en-US" dirty="0" smtClean="0"/>
              <a:t>What changed about this society during this time period?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0639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did people interact with their environment?</a:t>
            </a:r>
          </a:p>
          <a:p>
            <a:r>
              <a:rPr lang="en-US" dirty="0" smtClean="0"/>
              <a:t>What new ideas, thoughts, and styles came into existence?</a:t>
            </a:r>
          </a:p>
          <a:p>
            <a:r>
              <a:rPr lang="en-US" dirty="0" smtClean="0"/>
              <a:t>How did different societies get along (or not) within a time period?</a:t>
            </a:r>
          </a:p>
          <a:p>
            <a:r>
              <a:rPr lang="en-US" dirty="0" smtClean="0"/>
              <a:t>How did economic systems  develop and what did they depend on in terms of agriculture, trade, labor, industrialization, and demands of consumers?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55218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had power and who did not within a given culture and why?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Use transitional words</a:t>
            </a:r>
          </a:p>
          <a:p>
            <a:r>
              <a:rPr lang="en-US" dirty="0" smtClean="0"/>
              <a:t>Write neatly</a:t>
            </a:r>
          </a:p>
          <a:p>
            <a:r>
              <a:rPr lang="en-US" dirty="0" smtClean="0"/>
              <a:t>Try for correct spelling</a:t>
            </a:r>
          </a:p>
          <a:p>
            <a:r>
              <a:rPr lang="en-US" dirty="0" smtClean="0"/>
              <a:t>Use simple and compound sentences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8468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Watch your time</a:t>
            </a:r>
          </a:p>
          <a:p>
            <a:r>
              <a:rPr lang="en-US" dirty="0" smtClean="0"/>
              <a:t>Ask to have it posted</a:t>
            </a:r>
          </a:p>
          <a:p>
            <a:r>
              <a:rPr lang="en-US" dirty="0" smtClean="0"/>
              <a:t>Think before you write</a:t>
            </a:r>
          </a:p>
          <a:p>
            <a:r>
              <a:rPr lang="en-US" dirty="0" smtClean="0"/>
              <a:t>You won’t need to know much about American History</a:t>
            </a:r>
          </a:p>
          <a:p>
            <a:pPr lvl="1"/>
            <a:r>
              <a:rPr lang="en-US" dirty="0" smtClean="0"/>
              <a:t>Understand how Enlightenment had impact</a:t>
            </a:r>
          </a:p>
          <a:p>
            <a:pPr lvl="1"/>
            <a:r>
              <a:rPr lang="en-US" dirty="0" smtClean="0"/>
              <a:t>What inspired revolutions?</a:t>
            </a:r>
          </a:p>
          <a:p>
            <a:pPr lvl="1"/>
            <a:r>
              <a:rPr lang="en-US" dirty="0" smtClean="0"/>
              <a:t>Influence?</a:t>
            </a:r>
          </a:p>
          <a:p>
            <a:pPr lvl="1"/>
            <a:r>
              <a:rPr lang="en-US" dirty="0" smtClean="0"/>
              <a:t>Type of gov’t created?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2176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Choice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70 questions</a:t>
            </a:r>
          </a:p>
          <a:p>
            <a:r>
              <a:rPr lang="en-US" dirty="0" smtClean="0"/>
              <a:t>55 minutes</a:t>
            </a:r>
          </a:p>
          <a:p>
            <a:r>
              <a:rPr lang="en-US" dirty="0" smtClean="0"/>
              <a:t>Questions jump around</a:t>
            </a:r>
          </a:p>
          <a:p>
            <a:r>
              <a:rPr lang="en-US" dirty="0" smtClean="0"/>
              <a:t>4 answer choices</a:t>
            </a:r>
          </a:p>
          <a:p>
            <a:endParaRPr lang="en-US" dirty="0"/>
          </a:p>
          <a:p>
            <a:r>
              <a:rPr lang="en-US" dirty="0" smtClean="0"/>
              <a:t>Read question and put it in your own words</a:t>
            </a:r>
          </a:p>
          <a:p>
            <a:r>
              <a:rPr lang="en-US" dirty="0" smtClean="0"/>
              <a:t>Answer in your own words</a:t>
            </a:r>
          </a:p>
          <a:p>
            <a:r>
              <a:rPr lang="en-US" dirty="0" smtClean="0"/>
              <a:t>Process of elimination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0895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best guess</a:t>
            </a:r>
          </a:p>
          <a:p>
            <a:r>
              <a:rPr lang="en-US" dirty="0" smtClean="0"/>
              <a:t>You are assessed only on the total number of correct questions</a:t>
            </a:r>
          </a:p>
          <a:p>
            <a:r>
              <a:rPr lang="en-US" dirty="0" smtClean="0"/>
              <a:t>Sometimes, it will be a picture, graph, political cartoon, painting, or map</a:t>
            </a:r>
          </a:p>
          <a:p>
            <a:r>
              <a:rPr lang="en-US" dirty="0" smtClean="0"/>
              <a:t>It could also be a quotation for interpretation</a:t>
            </a:r>
          </a:p>
          <a:p>
            <a:pPr lvl="1"/>
            <a:r>
              <a:rPr lang="en-US" dirty="0" smtClean="0"/>
              <a:t>Who said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6243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Period 1: Technological and Environmental Transformations 8000 BCE-600 BCE= 5%</a:t>
            </a:r>
          </a:p>
          <a:p>
            <a:r>
              <a:rPr lang="en-US" dirty="0" smtClean="0"/>
              <a:t>Period 2: Organization and Reorganization of Human Societies 6000 BCE-600 CE= 15%</a:t>
            </a:r>
          </a:p>
          <a:p>
            <a:r>
              <a:rPr lang="en-US" dirty="0" smtClean="0"/>
              <a:t>Period 3: Regional and </a:t>
            </a:r>
            <a:r>
              <a:rPr lang="en-US" dirty="0" err="1" smtClean="0"/>
              <a:t>Transregional</a:t>
            </a:r>
            <a:r>
              <a:rPr lang="en-US" dirty="0" smtClean="0"/>
              <a:t> Interactions= 600 CE-1450= 20%</a:t>
            </a:r>
          </a:p>
          <a:p>
            <a:r>
              <a:rPr lang="en-US" dirty="0" smtClean="0"/>
              <a:t>Period 4: Global Interactions 1450-1750= 20%</a:t>
            </a:r>
          </a:p>
          <a:p>
            <a:r>
              <a:rPr lang="en-US" dirty="0" smtClean="0"/>
              <a:t>Period 5: Industrialization and Global Interaction 1750-1900= 20%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7670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Period 6: Accelerating Global Change and Realignments 1900- Present= 20%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4654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1772</TotalTime>
  <Words>982</Words>
  <Application>Microsoft Macintosh PowerPoint</Application>
  <PresentationFormat>On-screen Show (4:3)</PresentationFormat>
  <Paragraphs>112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Metro</vt:lpstr>
      <vt:lpstr>How to do a continuity and change over time essay and A Comparative Essay.</vt:lpstr>
      <vt:lpstr>CCOT</vt:lpstr>
      <vt:lpstr>Example CCOT Essay</vt:lpstr>
      <vt:lpstr>PowerPoint Presentation</vt:lpstr>
      <vt:lpstr>PowerPoint Presentation</vt:lpstr>
      <vt:lpstr>Another Ex.</vt:lpstr>
      <vt:lpstr>From the Princeton Review</vt:lpstr>
      <vt:lpstr>PowerPoint Presentation</vt:lpstr>
      <vt:lpstr>Comparative Essay</vt:lpstr>
      <vt:lpstr>From the Princeton Review</vt:lpstr>
      <vt:lpstr>Comparative Essay Ex.</vt:lpstr>
      <vt:lpstr>PowerPoint Presentation</vt:lpstr>
      <vt:lpstr>PowerPoint Presentation</vt:lpstr>
      <vt:lpstr>Another Ex.</vt:lpstr>
      <vt:lpstr>PowerPoint Presentation</vt:lpstr>
      <vt:lpstr>PowerPoint Presentation</vt:lpstr>
      <vt:lpstr>What do they want from you?</vt:lpstr>
      <vt:lpstr>PowerPoint Presentation</vt:lpstr>
      <vt:lpstr>PowerPoint Presentation</vt:lpstr>
      <vt:lpstr>PowerPoint Presentation</vt:lpstr>
      <vt:lpstr>Multiple Choice Questions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 a continuity and change over time essay</dc:title>
  <dc:creator>montinin</dc:creator>
  <cp:lastModifiedBy>Natalie Montini</cp:lastModifiedBy>
  <cp:revision>23</cp:revision>
  <dcterms:created xsi:type="dcterms:W3CDTF">2011-02-17T14:13:49Z</dcterms:created>
  <dcterms:modified xsi:type="dcterms:W3CDTF">2012-11-08T19:36:03Z</dcterms:modified>
</cp:coreProperties>
</file>